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30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36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34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88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3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2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9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8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0ABB-DE3E-45A7-8395-BB7218D87EA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A46343-D7D7-4903-B7F4-66535BD48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4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3318" t="12636" r="23981" b="26875"/>
          <a:stretch/>
        </p:blipFill>
        <p:spPr>
          <a:xfrm>
            <a:off x="3016469" y="1366345"/>
            <a:ext cx="4309242" cy="38152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61460" y="443015"/>
            <a:ext cx="6933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CREANDO WINDOWS 8</a:t>
            </a:r>
          </a:p>
        </p:txBody>
      </p:sp>
    </p:spTree>
    <p:extLst>
      <p:ext uri="{BB962C8B-B14F-4D97-AF65-F5344CB8AC3E}">
        <p14:creationId xmlns:p14="http://schemas.microsoft.com/office/powerpoint/2010/main" val="54304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38199"/>
            <a:ext cx="8541657" cy="53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28" y="3002642"/>
            <a:ext cx="7540171" cy="47126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223157"/>
            <a:ext cx="7133771" cy="44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1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2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114" y="1131207"/>
            <a:ext cx="13716000" cy="85725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24802" y="188686"/>
            <a:ext cx="10948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CREANDO UN PUNTO DE RESTAURACION</a:t>
            </a:r>
          </a:p>
        </p:txBody>
      </p:sp>
    </p:spTree>
    <p:extLst>
      <p:ext uri="{BB962C8B-B14F-4D97-AF65-F5344CB8AC3E}">
        <p14:creationId xmlns:p14="http://schemas.microsoft.com/office/powerpoint/2010/main" val="267638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3486" y="-1153886"/>
            <a:ext cx="8454571" cy="52841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6" y="-630012"/>
            <a:ext cx="6451600" cy="4032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28" y="4329792"/>
            <a:ext cx="6204857" cy="38780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0" y="4662714"/>
            <a:ext cx="4884057" cy="30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8942251" cy="55889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4" y="2233385"/>
            <a:ext cx="7075714" cy="44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14" y="-185058"/>
            <a:ext cx="7786914" cy="48668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99" y="172356"/>
            <a:ext cx="6249851" cy="39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14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6248400" cy="39052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43" y="-726621"/>
            <a:ext cx="7316651" cy="45729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3572" y="3192236"/>
            <a:ext cx="6088743" cy="38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6248400" cy="3905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43" y="-726621"/>
            <a:ext cx="7316651" cy="45729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3572" y="3192236"/>
            <a:ext cx="6088743" cy="38054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943" y="3969657"/>
            <a:ext cx="5900057" cy="3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34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98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52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08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60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31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09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717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8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66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2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2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96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80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09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57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0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6422571" cy="40141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43" y="1404257"/>
            <a:ext cx="5987143" cy="37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5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57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8</Words>
  <Application>Microsoft Office PowerPoint</Application>
  <PresentationFormat>Panorámica</PresentationFormat>
  <Paragraphs>2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Britannic Bold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</dc:creator>
  <cp:lastModifiedBy>W10</cp:lastModifiedBy>
  <cp:revision>11</cp:revision>
  <dcterms:created xsi:type="dcterms:W3CDTF">2019-12-04T01:02:10Z</dcterms:created>
  <dcterms:modified xsi:type="dcterms:W3CDTF">2021-10-28T00:25:42Z</dcterms:modified>
</cp:coreProperties>
</file>